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Yearbook Solid" charset="1" panose="02060503030206020404"/>
      <p:regular r:id="rId7"/>
    </p:embeddedFont>
    <p:embeddedFont>
      <p:font typeface="Agrandir Bold" charset="1" panose="00000800000000000000"/>
      <p:regular r:id="rId8"/>
    </p:embeddedFont>
    <p:embeddedFont>
      <p:font typeface="Canva Sans Bold" charset="1" panose="020B080303050104010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73D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5481" y="7643920"/>
            <a:ext cx="16357037" cy="3797082"/>
            <a:chOff x="0" y="0"/>
            <a:chExt cx="21809383" cy="5062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4191555" y="0"/>
              <a:ext cx="4766246" cy="5050327"/>
            </a:xfrm>
            <a:custGeom>
              <a:avLst/>
              <a:gdLst/>
              <a:ahLst/>
              <a:cxnLst/>
              <a:rect r="r" b="b" t="t" l="l"/>
              <a:pathLst>
                <a:path h="5050327" w="4766246">
                  <a:moveTo>
                    <a:pt x="0" y="0"/>
                  </a:moveTo>
                  <a:lnTo>
                    <a:pt x="4766246" y="0"/>
                  </a:lnTo>
                  <a:lnTo>
                    <a:pt x="4766246" y="5050327"/>
                  </a:lnTo>
                  <a:lnTo>
                    <a:pt x="0" y="5050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0820400" y="635092"/>
              <a:ext cx="4261954" cy="4272636"/>
            </a:xfrm>
            <a:custGeom>
              <a:avLst/>
              <a:gdLst/>
              <a:ahLst/>
              <a:cxnLst/>
              <a:rect r="r" b="b" t="t" l="l"/>
              <a:pathLst>
                <a:path h="4272636" w="4261954">
                  <a:moveTo>
                    <a:pt x="0" y="0"/>
                  </a:moveTo>
                  <a:lnTo>
                    <a:pt x="4261954" y="0"/>
                  </a:lnTo>
                  <a:lnTo>
                    <a:pt x="4261954" y="4272636"/>
                  </a:lnTo>
                  <a:lnTo>
                    <a:pt x="0" y="4272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087282" y="379439"/>
              <a:ext cx="4291449" cy="4291449"/>
            </a:xfrm>
            <a:custGeom>
              <a:avLst/>
              <a:gdLst/>
              <a:ahLst/>
              <a:cxnLst/>
              <a:rect r="r" b="b" t="t" l="l"/>
              <a:pathLst>
                <a:path h="4291449" w="4291449">
                  <a:moveTo>
                    <a:pt x="0" y="0"/>
                  </a:moveTo>
                  <a:lnTo>
                    <a:pt x="4291450" y="0"/>
                  </a:lnTo>
                  <a:lnTo>
                    <a:pt x="4291450" y="4291449"/>
                  </a:lnTo>
                  <a:lnTo>
                    <a:pt x="0" y="4291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633955" y="34940"/>
              <a:ext cx="4232459" cy="4380294"/>
            </a:xfrm>
            <a:custGeom>
              <a:avLst/>
              <a:gdLst/>
              <a:ahLst/>
              <a:cxnLst/>
              <a:rect r="r" b="b" t="t" l="l"/>
              <a:pathLst>
                <a:path h="4380294" w="4232459">
                  <a:moveTo>
                    <a:pt x="0" y="0"/>
                  </a:moveTo>
                  <a:lnTo>
                    <a:pt x="4232459" y="0"/>
                  </a:lnTo>
                  <a:lnTo>
                    <a:pt x="4232459" y="4380294"/>
                  </a:lnTo>
                  <a:lnTo>
                    <a:pt x="0" y="4380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35092"/>
              <a:ext cx="4427683" cy="4427683"/>
            </a:xfrm>
            <a:custGeom>
              <a:avLst/>
              <a:gdLst/>
              <a:ahLst/>
              <a:cxnLst/>
              <a:rect r="r" b="b" t="t" l="l"/>
              <a:pathLst>
                <a:path h="4427683" w="4427683">
                  <a:moveTo>
                    <a:pt x="0" y="0"/>
                  </a:moveTo>
                  <a:lnTo>
                    <a:pt x="4427683" y="0"/>
                  </a:lnTo>
                  <a:lnTo>
                    <a:pt x="4427683" y="4427684"/>
                  </a:lnTo>
                  <a:lnTo>
                    <a:pt x="0" y="4427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109569" y="635092"/>
              <a:ext cx="3699814" cy="3780142"/>
            </a:xfrm>
            <a:custGeom>
              <a:avLst/>
              <a:gdLst/>
              <a:ahLst/>
              <a:cxnLst/>
              <a:rect r="r" b="b" t="t" l="l"/>
              <a:pathLst>
                <a:path h="3780142" w="3699814">
                  <a:moveTo>
                    <a:pt x="0" y="0"/>
                  </a:moveTo>
                  <a:lnTo>
                    <a:pt x="3699814" y="0"/>
                  </a:lnTo>
                  <a:lnTo>
                    <a:pt x="3699814" y="3780142"/>
                  </a:lnTo>
                  <a:lnTo>
                    <a:pt x="0" y="3780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965481" y="2835075"/>
            <a:ext cx="16230600" cy="4889468"/>
          </a:xfrm>
          <a:custGeom>
            <a:avLst/>
            <a:gdLst/>
            <a:ahLst/>
            <a:cxnLst/>
            <a:rect r="r" b="b" t="t" l="l"/>
            <a:pathLst>
              <a:path h="4889468" w="16230600">
                <a:moveTo>
                  <a:pt x="0" y="0"/>
                </a:moveTo>
                <a:lnTo>
                  <a:pt x="16230600" y="0"/>
                </a:lnTo>
                <a:lnTo>
                  <a:pt x="16230600" y="4889469"/>
                </a:lnTo>
                <a:lnTo>
                  <a:pt x="0" y="488946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-1099115" y="-6495"/>
            <a:ext cx="20486230" cy="2841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35"/>
              </a:lnSpc>
            </a:pPr>
            <a:r>
              <a:rPr lang="en-US" sz="18188">
                <a:solidFill>
                  <a:srgbClr val="FFFFFF"/>
                </a:solidFill>
                <a:latin typeface="Yearbook Solid"/>
                <a:ea typeface="Yearbook Solid"/>
                <a:cs typeface="Yearbook Solid"/>
                <a:sym typeface="Yearbook Solid"/>
              </a:rPr>
              <a:t>OPEN GYM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00723" y="7021560"/>
            <a:ext cx="15911409" cy="476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84"/>
              </a:lnSpc>
            </a:pPr>
            <a:r>
              <a:rPr lang="en-US" b="true" sz="1949" spc="167">
                <a:solidFill>
                  <a:srgbClr val="FFF700"/>
                </a:solidFill>
                <a:latin typeface="Agrandir Bold"/>
                <a:ea typeface="Agrandir Bold"/>
                <a:cs typeface="Agrandir Bold"/>
                <a:sym typeface="Agrandir Bold"/>
              </a:rPr>
              <a:t>QUESTIONS?    SEE MRS. EWANIC - ROOM 29 OR MRS. ZELLER - ROOM 12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92916" y="3120825"/>
            <a:ext cx="4367294" cy="586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35"/>
              </a:lnSpc>
              <a:spcBef>
                <a:spcPct val="0"/>
              </a:spcBef>
            </a:pPr>
            <a:r>
              <a:rPr lang="en-US" sz="4813">
                <a:solidFill>
                  <a:srgbClr val="FFF700"/>
                </a:solidFill>
                <a:latin typeface="Yearbook Solid"/>
                <a:ea typeface="Yearbook Solid"/>
                <a:cs typeface="Yearbook Solid"/>
                <a:sym typeface="Yearbook Solid"/>
              </a:rPr>
              <a:t>6:45 -7:45 AM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40849" y="3455974"/>
            <a:ext cx="8471428" cy="1878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242"/>
              </a:lnSpc>
              <a:spcBef>
                <a:spcPct val="0"/>
              </a:spcBef>
            </a:pPr>
            <a:r>
              <a:rPr lang="en-US" b="true" sz="9458" spc="813">
                <a:solidFill>
                  <a:srgbClr val="FFF700"/>
                </a:solidFill>
                <a:latin typeface="Agrandir Bold"/>
                <a:ea typeface="Agrandir Bold"/>
                <a:cs typeface="Agrandir Bold"/>
                <a:sym typeface="Agrandir Bold"/>
              </a:rPr>
              <a:t>TILE GYM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61566" y="5421994"/>
            <a:ext cx="5429994" cy="1780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Oct: 23, 28, 30 </a:t>
            </a:r>
          </a:p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Nov: 4, 6, 11, 13, 18, 20, 25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DAGShnn9Rj4</dc:identifier>
  <dcterms:modified xsi:type="dcterms:W3CDTF">2011-08-01T06:04:30Z</dcterms:modified>
  <cp:revision>1</cp:revision>
  <dc:title>Copy of LJHS OPEN GYM (Presentation)</dc:title>
</cp:coreProperties>
</file>